
<file path=[Content_Types].xml><?xml version="1.0" encoding="utf-8"?>
<Types xmlns="http://schemas.openxmlformats.org/package/2006/content-types">
  <Default Extension="mp4" ContentType="video/mp4"/>
  <Default Extension="png" ContentType="image/png"/>
  <Default Extension="pptx" ContentType="image/pptx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0" r:id="rId16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6725" autoAdjust="0"/>
  </p:normalViewPr>
  <p:slideViewPr>
    <p:cSldViewPr snapToGrid="0" snapToObjects="1">
      <p:cViewPr varScale="1">
        <p:scale>
          <a:sx n="116" d="100"/>
          <a:sy n="116" d="100"/>
        </p:scale>
        <p:origin x="14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6621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ptx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ptx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ptx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ptx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ptx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ptx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ptx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ptx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ptx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ptx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ptx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ptx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ptx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ptx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8ydlqo2PzfKjcIwC_A.pptx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8ywvArEoRDjNfxRMVu.pptx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8ydlqpinwl0dVQNHG5.pptx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8yrkVMuBC4pPDxlB0M.pptx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8ydlqpinwl0dVQNHG6.pptx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nti">
            <a:hlinkClick r:id="" action="ppaction://media"/>
            <a:extLst>
              <a:ext uri="{FF2B5EF4-FFF2-40B4-BE49-F238E27FC236}">
                <a16:creationId xmlns:a16="http://schemas.microsoft.com/office/drawing/2014/main" id="{22244CF5-EAD6-434F-99E0-F554D160B7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18731" y="1235676"/>
            <a:ext cx="1706538" cy="3413075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89A6DBA-4D09-49A2-81D0-843050B7C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3003" y="963302"/>
            <a:ext cx="2617993" cy="399072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52ED7F5-E87A-4939-A0E4-AEB563EE6927}"/>
              </a:ext>
            </a:extLst>
          </p:cNvPr>
          <p:cNvSpPr txBox="1"/>
          <p:nvPr/>
        </p:nvSpPr>
        <p:spPr>
          <a:xfrm>
            <a:off x="2747318" y="247135"/>
            <a:ext cx="3649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dirty="0">
                <a:solidFill>
                  <a:schemeClr val="bg2">
                    <a:lumMod val="75000"/>
                  </a:schemeClr>
                </a:solidFill>
                <a:latin typeface="Roboto" pitchFamily="2" charset="0"/>
                <a:ea typeface="Roboto" pitchFamily="2" charset="0"/>
              </a:rPr>
              <a:t>Mobile </a:t>
            </a:r>
            <a:r>
              <a:rPr lang="pt-PT" sz="3200" dirty="0" err="1">
                <a:solidFill>
                  <a:schemeClr val="bg2">
                    <a:lumMod val="75000"/>
                  </a:schemeClr>
                </a:solidFill>
                <a:latin typeface="Roboto" pitchFamily="2" charset="0"/>
                <a:ea typeface="Roboto" pitchFamily="2" charset="0"/>
              </a:rPr>
              <a:t>Application</a:t>
            </a:r>
            <a:endParaRPr lang="pt-PT" sz="3200" dirty="0">
              <a:solidFill>
                <a:schemeClr val="bg2">
                  <a:lumMod val="75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04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8yjIRoItliYb3wdrmR.pptx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8yjA5dLghKgB0S4GLZ.pptx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8ydlqpinwl0dVQNHG4.pptx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8yiS2uC8XCKLNCY0LT.pptx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8yiQsS0nk7xOQz5tMr.pptx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8yikogqIl73XUymclB.pptx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8yyHeWorLPCRRTpa5I.pptx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8yyKqqCx3PMg2NVzg9.pptx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-M8yyLPaXpu03_9CSU9W.pptx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16</Words>
  <Application>Microsoft Office PowerPoint</Application>
  <PresentationFormat>Apresentação no Ecrã (16:9)</PresentationFormat>
  <Paragraphs>15</Paragraphs>
  <Slides>15</Slides>
  <Notes>14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15</vt:i4>
      </vt:variant>
    </vt:vector>
  </HeadingPairs>
  <TitlesOfParts>
    <vt:vector size="19" baseType="lpstr">
      <vt:lpstr>Arial</vt:lpstr>
      <vt:lpstr>Calibri</vt:lpstr>
      <vt:lpstr>Roboto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Tomás Costa</cp:lastModifiedBy>
  <cp:revision>2</cp:revision>
  <dcterms:created xsi:type="dcterms:W3CDTF">2020-06-04T10:59:54Z</dcterms:created>
  <dcterms:modified xsi:type="dcterms:W3CDTF">2020-06-04T12:09:29Z</dcterms:modified>
</cp:coreProperties>
</file>